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75" r:id="rId6"/>
    <p:sldId id="276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8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FF0066"/>
    <a:srgbClr val="BCD620"/>
    <a:srgbClr val="EF4A39"/>
    <a:srgbClr val="3629DB"/>
    <a:srgbClr val="FF3300"/>
    <a:srgbClr val="D60093"/>
    <a:srgbClr val="800000"/>
    <a:srgbClr val="00CC0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1C86-9AC4-47AE-96F8-F7E37A27C792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F23E-8F9B-4238-9A30-D2ACD88B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1C86-9AC4-47AE-96F8-F7E37A27C792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F23E-8F9B-4238-9A30-D2ACD88B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1C86-9AC4-47AE-96F8-F7E37A27C792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F23E-8F9B-4238-9A30-D2ACD88B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1C86-9AC4-47AE-96F8-F7E37A27C792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F23E-8F9B-4238-9A30-D2ACD88B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1C86-9AC4-47AE-96F8-F7E37A27C792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F23E-8F9B-4238-9A30-D2ACD88B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1C86-9AC4-47AE-96F8-F7E37A27C792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F23E-8F9B-4238-9A30-D2ACD88B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1C86-9AC4-47AE-96F8-F7E37A27C792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F23E-8F9B-4238-9A30-D2ACD88B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1C86-9AC4-47AE-96F8-F7E37A27C792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F23E-8F9B-4238-9A30-D2ACD88B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1C86-9AC4-47AE-96F8-F7E37A27C792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F23E-8F9B-4238-9A30-D2ACD88B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1C86-9AC4-47AE-96F8-F7E37A27C792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F23E-8F9B-4238-9A30-D2ACD88B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1C86-9AC4-47AE-96F8-F7E37A27C792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5F23E-8F9B-4238-9A30-D2ACD88B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91C86-9AC4-47AE-96F8-F7E37A27C792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5F23E-8F9B-4238-9A30-D2ACD88BD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00B0F0"/>
                </a:solidFill>
              </a:rPr>
              <a:t>Students participating in rally of importance of cleanliness.</a:t>
            </a:r>
            <a:endParaRPr lang="en-US" sz="3600" dirty="0">
              <a:solidFill>
                <a:srgbClr val="00B0F0"/>
              </a:solidFill>
            </a:endParaRPr>
          </a:p>
        </p:txBody>
      </p:sp>
      <p:pic>
        <p:nvPicPr>
          <p:cNvPr id="4" name="Content Placeholder 3" descr="IMG_20141118_1338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990600"/>
            <a:ext cx="9144000" cy="5867400"/>
          </a:xfrm>
        </p:spPr>
      </p:pic>
    </p:spTree>
  </p:cSld>
  <p:clrMapOvr>
    <a:masterClrMapping/>
  </p:clrMapOvr>
  <p:transition>
    <p:pull dir="ru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05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dirty="0">
                <a:solidFill>
                  <a:srgbClr val="00CC00"/>
                </a:solidFill>
              </a:rPr>
              <a:t>Students  giving present of a picture </a:t>
            </a:r>
            <a:r>
              <a:rPr lang="en-US" sz="3100" dirty="0" smtClean="0">
                <a:solidFill>
                  <a:srgbClr val="00CC00"/>
                </a:solidFill>
              </a:rPr>
              <a:t>to story </a:t>
            </a:r>
            <a:r>
              <a:rPr lang="en-US" sz="3100" dirty="0">
                <a:solidFill>
                  <a:srgbClr val="00CC00"/>
                </a:solidFill>
              </a:rPr>
              <a:t>writer Mr. </a:t>
            </a:r>
            <a:r>
              <a:rPr lang="en-US" sz="3100" dirty="0" err="1">
                <a:solidFill>
                  <a:srgbClr val="00CC00"/>
                </a:solidFill>
              </a:rPr>
              <a:t>Vishwas</a:t>
            </a:r>
            <a:r>
              <a:rPr lang="en-US" sz="3100" dirty="0">
                <a:solidFill>
                  <a:srgbClr val="00CC00"/>
                </a:solidFill>
              </a:rPr>
              <a:t> </a:t>
            </a:r>
            <a:r>
              <a:rPr lang="en-US" sz="3100" dirty="0" err="1">
                <a:solidFill>
                  <a:srgbClr val="00CC00"/>
                </a:solidFill>
              </a:rPr>
              <a:t>kachare</a:t>
            </a:r>
            <a:r>
              <a:rPr lang="en-US" sz="3100" dirty="0">
                <a:solidFill>
                  <a:srgbClr val="00CC00"/>
                </a:solidFill>
              </a:rPr>
              <a:t> which is related to their lesson of Marathi in 6</a:t>
            </a:r>
            <a:r>
              <a:rPr lang="en-US" sz="3100" baseline="30000" dirty="0">
                <a:solidFill>
                  <a:srgbClr val="00CC00"/>
                </a:solidFill>
              </a:rPr>
              <a:t>th</a:t>
            </a:r>
            <a:r>
              <a:rPr lang="en-US" sz="3100" dirty="0">
                <a:solidFill>
                  <a:srgbClr val="00CC00"/>
                </a:solidFill>
              </a:rPr>
              <a:t> Std</a:t>
            </a:r>
            <a:r>
              <a:rPr lang="en-US" dirty="0">
                <a:solidFill>
                  <a:srgbClr val="00CC00"/>
                </a:solidFill>
              </a:rPr>
              <a:t/>
            </a:r>
            <a:br>
              <a:rPr lang="en-US" dirty="0">
                <a:solidFill>
                  <a:srgbClr val="00CC00"/>
                </a:solidFill>
              </a:rPr>
            </a:br>
            <a:endParaRPr lang="en-US" dirty="0">
              <a:solidFill>
                <a:srgbClr val="00CC00"/>
              </a:solidFill>
            </a:endParaRPr>
          </a:p>
        </p:txBody>
      </p:sp>
      <p:pic>
        <p:nvPicPr>
          <p:cNvPr id="4" name="Content Placeholder 3" descr="IMG_20150122_15192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410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800000"/>
                </a:solidFill>
              </a:rPr>
              <a:t>Students playing </a:t>
            </a:r>
            <a:r>
              <a:rPr lang="en-US" sz="3600" dirty="0" err="1" smtClean="0">
                <a:solidFill>
                  <a:srgbClr val="800000"/>
                </a:solidFill>
              </a:rPr>
              <a:t>Kho-Kho</a:t>
            </a:r>
            <a:r>
              <a:rPr lang="en-US" sz="3600" dirty="0" smtClean="0">
                <a:solidFill>
                  <a:srgbClr val="800000"/>
                </a:solidFill>
              </a:rPr>
              <a:t> in annual Sports Meet.</a:t>
            </a:r>
            <a:endParaRPr lang="en-US" sz="3600" dirty="0">
              <a:solidFill>
                <a:srgbClr val="800000"/>
              </a:solidFill>
            </a:endParaRPr>
          </a:p>
        </p:txBody>
      </p:sp>
      <p:pic>
        <p:nvPicPr>
          <p:cNvPr id="4" name="Content Placeholder 3" descr="IMG_20141213_1029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5943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D60093"/>
                </a:solidFill>
              </a:rPr>
              <a:t>Girls playing </a:t>
            </a:r>
            <a:r>
              <a:rPr lang="en-US" sz="3200" dirty="0" err="1" smtClean="0">
                <a:solidFill>
                  <a:srgbClr val="D60093"/>
                </a:solidFill>
              </a:rPr>
              <a:t>Kabbaddi</a:t>
            </a:r>
            <a:r>
              <a:rPr lang="en-US" sz="3200" dirty="0" smtClean="0">
                <a:solidFill>
                  <a:srgbClr val="D60093"/>
                </a:solidFill>
              </a:rPr>
              <a:t> in </a:t>
            </a:r>
            <a:r>
              <a:rPr lang="en-US" sz="3200" dirty="0">
                <a:solidFill>
                  <a:srgbClr val="D60093"/>
                </a:solidFill>
              </a:rPr>
              <a:t>A</a:t>
            </a:r>
            <a:r>
              <a:rPr lang="en-US" sz="3200" dirty="0" smtClean="0">
                <a:solidFill>
                  <a:srgbClr val="D60093"/>
                </a:solidFill>
              </a:rPr>
              <a:t>nnual Sports Meet</a:t>
            </a:r>
            <a:endParaRPr lang="en-US" sz="3200" dirty="0">
              <a:solidFill>
                <a:srgbClr val="D60093"/>
              </a:solidFill>
            </a:endParaRPr>
          </a:p>
        </p:txBody>
      </p:sp>
      <p:pic>
        <p:nvPicPr>
          <p:cNvPr id="4" name="Content Placeholder 3" descr="IMG_20141213_1132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41213_1142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3300"/>
                </a:solidFill>
              </a:rPr>
              <a:t>Students putting on </a:t>
            </a:r>
            <a:r>
              <a:rPr lang="en-US" sz="6000" dirty="0" err="1" smtClean="0">
                <a:solidFill>
                  <a:srgbClr val="FF3300"/>
                </a:solidFill>
              </a:rPr>
              <a:t>Rangoli</a:t>
            </a:r>
            <a:r>
              <a:rPr lang="en-US" sz="6000" dirty="0" smtClean="0">
                <a:solidFill>
                  <a:srgbClr val="FF3300"/>
                </a:solidFill>
              </a:rPr>
              <a:t> designs in </a:t>
            </a:r>
            <a:r>
              <a:rPr lang="en-US" sz="6000" dirty="0" err="1" smtClean="0">
                <a:solidFill>
                  <a:srgbClr val="FF3300"/>
                </a:solidFill>
              </a:rPr>
              <a:t>Rangoli</a:t>
            </a:r>
            <a:r>
              <a:rPr lang="en-US" sz="6000" dirty="0" smtClean="0">
                <a:solidFill>
                  <a:srgbClr val="FF3300"/>
                </a:solidFill>
              </a:rPr>
              <a:t> designing competition.</a:t>
            </a:r>
            <a:endParaRPr lang="en-US" sz="60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90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20141217_1251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71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41217_1302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41217_1302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rgbClr val="3629DB"/>
                </a:solidFill>
              </a:rPr>
              <a:t>Students enjoying Funny games. </a:t>
            </a:r>
            <a:endParaRPr lang="en-US" dirty="0">
              <a:solidFill>
                <a:srgbClr val="3629DB"/>
              </a:solidFill>
            </a:endParaRPr>
          </a:p>
        </p:txBody>
      </p:sp>
      <p:pic>
        <p:nvPicPr>
          <p:cNvPr id="4" name="Content Placeholder 3" descr="IMG_20141217_14503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9585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EF4A39"/>
                </a:solidFill>
              </a:rPr>
              <a:t>Teachers and students enjoying in the funny games.</a:t>
            </a:r>
            <a:endParaRPr lang="en-US" dirty="0">
              <a:solidFill>
                <a:srgbClr val="EF4A39"/>
              </a:solidFill>
            </a:endParaRPr>
          </a:p>
        </p:txBody>
      </p:sp>
      <p:pic>
        <p:nvPicPr>
          <p:cNvPr id="4" name="Content Placeholder 3" descr="IMG_20141217_1452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271000" cy="5562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41118_1157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286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Children cleaning the surrounding area with their teachers.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solidFill>
                  <a:srgbClr val="FF0066"/>
                </a:solidFill>
              </a:rPr>
              <a:t>Children enjoying their colored pictures in coloring competitions in summer camp.</a:t>
            </a:r>
            <a:endParaRPr lang="en-US" sz="3200" dirty="0">
              <a:solidFill>
                <a:srgbClr val="FF0066"/>
              </a:solidFill>
            </a:endParaRPr>
          </a:p>
        </p:txBody>
      </p:sp>
      <p:pic>
        <p:nvPicPr>
          <p:cNvPr id="4" name="Content Placeholder 3" descr="DSCN1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5867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993366"/>
                </a:solidFill>
              </a:rPr>
              <a:t>Students doing Exercise (</a:t>
            </a:r>
            <a:r>
              <a:rPr lang="en-US" sz="3200" dirty="0" err="1" smtClean="0">
                <a:solidFill>
                  <a:srgbClr val="993366"/>
                </a:solidFill>
              </a:rPr>
              <a:t>Suryanamaskar</a:t>
            </a:r>
            <a:r>
              <a:rPr lang="en-US" sz="3200" dirty="0" smtClean="0">
                <a:solidFill>
                  <a:srgbClr val="993366"/>
                </a:solidFill>
              </a:rPr>
              <a:t>) in summer camp.</a:t>
            </a:r>
            <a:endParaRPr lang="en-US" sz="3200" dirty="0">
              <a:solidFill>
                <a:srgbClr val="993366"/>
              </a:solidFill>
            </a:endParaRPr>
          </a:p>
        </p:txBody>
      </p:sp>
      <p:pic>
        <p:nvPicPr>
          <p:cNvPr id="4" name="Content Placeholder 3" descr="DSCN10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59626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0" y="2286000"/>
            <a:ext cx="6096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 Sir…</a:t>
            </a:r>
            <a:endParaRPr 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Children cleaning the area.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41118_1209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8200"/>
            <a:ext cx="9144000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Students counseling about the importance of cleanliness to the people in their area.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IMG_20141118_1154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8915400" cy="534924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On the occasion of Marathi day the visit of child artists of Award wining Marathi movie 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 Elizabeth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ekadashi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”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 descr="DSCN06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00150"/>
            <a:ext cx="9144000" cy="56578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Children celebrating  the Marathi day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DSCN07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8991600" cy="5943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9906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FF0066"/>
                </a:solidFill>
              </a:rPr>
              <a:t>Children learning in Science exhibition on occasion Science day.</a:t>
            </a:r>
            <a:endParaRPr lang="en-US" sz="3600" dirty="0">
              <a:solidFill>
                <a:srgbClr val="FF0066"/>
              </a:solidFill>
            </a:endParaRPr>
          </a:p>
        </p:txBody>
      </p:sp>
      <p:pic>
        <p:nvPicPr>
          <p:cNvPr id="4" name="Content Placeholder 3" descr="DSCN08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44000" cy="579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7030A0"/>
                </a:solidFill>
              </a:rPr>
              <a:t>Students showing image effects to their teachers in Science </a:t>
            </a:r>
            <a:r>
              <a:rPr lang="en-US" sz="3600" dirty="0" smtClean="0">
                <a:solidFill>
                  <a:srgbClr val="7030A0"/>
                </a:solidFill>
              </a:rPr>
              <a:t>Exhibition on Science day.</a:t>
            </a:r>
            <a:r>
              <a:rPr lang="en-US" sz="1800" dirty="0">
                <a:solidFill>
                  <a:srgbClr val="7030A0"/>
                </a:solidFill>
              </a:rPr>
              <a:t/>
            </a:r>
            <a:br>
              <a:rPr lang="en-US" sz="1800" dirty="0">
                <a:solidFill>
                  <a:srgbClr val="7030A0"/>
                </a:solidFill>
              </a:rPr>
            </a:br>
            <a:endParaRPr lang="en-US" sz="1800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Students showing image effects to their teachers in Science Exhibition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19200"/>
            <a:ext cx="9144000" cy="5638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solidFill>
                  <a:srgbClr val="FF99CC"/>
                </a:solidFill>
              </a:rPr>
              <a:t>Children of 1</a:t>
            </a:r>
            <a:r>
              <a:rPr lang="en-US" sz="3600" baseline="30000" dirty="0" smtClean="0">
                <a:solidFill>
                  <a:srgbClr val="FF99CC"/>
                </a:solidFill>
              </a:rPr>
              <a:t>st</a:t>
            </a:r>
            <a:r>
              <a:rPr lang="en-US" sz="3600" dirty="0" smtClean="0">
                <a:solidFill>
                  <a:srgbClr val="FF99CC"/>
                </a:solidFill>
              </a:rPr>
              <a:t> Std celebrating Science day with their teachers.</a:t>
            </a:r>
            <a:endParaRPr lang="en-US" sz="3600" dirty="0">
              <a:solidFill>
                <a:srgbClr val="FF99CC"/>
              </a:solidFill>
            </a:endParaRPr>
          </a:p>
        </p:txBody>
      </p:sp>
      <p:pic>
        <p:nvPicPr>
          <p:cNvPr id="4" name="Content Placeholder 3" descr="DSCN08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9144000" cy="55435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186</Words>
  <Application>Microsoft Office PowerPoint</Application>
  <PresentationFormat>On-screen Show (4:3)</PresentationFormat>
  <Paragraphs>18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Students participating in rally of importance of cleanliness.</vt:lpstr>
      <vt:lpstr>PowerPoint Presentation</vt:lpstr>
      <vt:lpstr>Children cleaning the area.</vt:lpstr>
      <vt:lpstr>Students counseling about the importance of cleanliness to the people in their area.</vt:lpstr>
      <vt:lpstr>On the occasion of Marathi day the visit of child artists of Award wining Marathi movie “ Elizabeth ekadashi ”</vt:lpstr>
      <vt:lpstr>Children celebrating  the Marathi day </vt:lpstr>
      <vt:lpstr>Children learning in Science exhibition on occasion Science day.</vt:lpstr>
      <vt:lpstr>Students showing image effects to their teachers in Science Exhibition on Science day. </vt:lpstr>
      <vt:lpstr>Children of 1st Std celebrating Science day with their teachers.</vt:lpstr>
      <vt:lpstr>Students  giving present of a picture to story writer Mr. Vishwas kachare which is related to their lesson of Marathi in 6th Std </vt:lpstr>
      <vt:lpstr>Students playing Kho-Kho in annual Sports Meet.</vt:lpstr>
      <vt:lpstr>Girls playing Kabbaddi in Annual Sports Meet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Students enjoying Funny games. </vt:lpstr>
      <vt:lpstr>Teachers and students enjoying in the funny games.</vt:lpstr>
      <vt:lpstr>Children enjoying their colored pictures in coloring competitions in summer camp.</vt:lpstr>
      <vt:lpstr>Students doing Exercise (Suryanamaskar) in summer camp.</vt:lpstr>
      <vt:lpstr>PowerPoint Presentation</vt:lpstr>
    </vt:vector>
  </TitlesOfParts>
  <Company>S-Tech Computers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Utkarsha Prathamic</dc:creator>
  <cp:lastModifiedBy>Nancy Murphy</cp:lastModifiedBy>
  <cp:revision>20</cp:revision>
  <dcterms:created xsi:type="dcterms:W3CDTF">2015-04-20T09:36:03Z</dcterms:created>
  <dcterms:modified xsi:type="dcterms:W3CDTF">2015-08-25T17:04:53Z</dcterms:modified>
</cp:coreProperties>
</file>